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30A14FE-9089-4E10-93C8-36AFB4AAC7FC}">
  <a:tblStyle styleId="{F30A14FE-9089-4E10-93C8-36AFB4AAC7F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66c40a338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66c40a338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66c416272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66c416272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66c40a3388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66c40a3388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youtu.be/3NXC4Q_4JVg?feature=shared" TargetMode="External"/><Relationship Id="rId4" Type="http://schemas.openxmlformats.org/officeDocument/2006/relationships/hyperlink" Target="http://www.youtube.com/watch?v=3NXC4Q_4JVg" TargetMode="External"/><Relationship Id="rId5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{F30A14FE-9089-4E10-93C8-36AFB4AAC7FC}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{F30A14FE-9089-4E10-93C8-36AFB4AAC7FC}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 the process of upsetting the capacity of a region or system to function and/or survive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“Destabilization encompassed dispossession of African land, resources and power, muting African voices and inflicting violence on the masses of Africans to usurp, control, and exploit them.”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-"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Obed Mfum-Mensah, </a:t>
                      </a:r>
                      <a:r>
                        <a:rPr i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Colonial Intervention and Destabilization of African Identities: Contours of Trusteeship and Organized Infantilism in Sub-Saharan Africa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, 2025.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Destabilization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/>
        </p:nvSpPr>
        <p:spPr>
          <a:xfrm>
            <a:off x="92100" y="52950"/>
            <a:ext cx="4478700" cy="3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VIDEO REFLECTION: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were some of the long-term consequences of the Atlantic slave trade for African kingdoms, and how do those consequences still matter today?</a:t>
            </a:r>
            <a:br>
              <a:rPr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i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4450475" y="3552825"/>
            <a:ext cx="4478700" cy="6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PLAY VIDEO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: 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0F0F0F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The Atlantic Slave Trade: What too few textbooks told you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2" name="Google Shape;152;p28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descr="Check out our Patreon page: https://www.patreon.com/teded&#10;&#10;View full lesson: http://ed.ted.com/lessons/the-atlantic-slave-trade-what-your-textbook-never-told-you-anthony-hazard&#10;&#10;Slavery has occurred in many forms throughout the world, but the Atlantic slave trade -- which forcibly brought more than 10 million Africans to the Americas -- stands out for both its global scale and its lasting legacy. Anthony Hazard discusses the historical, economic and personal impact of this massive historical injustice. &#10;&#10;Lesson by Anthony Hazard, animation by NEIGHBOR." id="153" name="Google Shape;153;p28" title="The Atlantic slave trade: What too few textbooks told you - Anthony Hazard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50475" y="880475"/>
            <a:ext cx="4478700" cy="25192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